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43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9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6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635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345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380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1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82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90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160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759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975DD-8CB5-41BB-BE14-BAE508C16DFB}" type="datetimeFigureOut">
              <a:rPr lang="nl-NL" smtClean="0"/>
              <a:t>22-5-2017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6188A-BBE3-496D-9819-23DEFA5796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487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Sociaal werk 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Werken met verslavingsproblematiek. Les 1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158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Verslaving.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1370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verslaving…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?</a:t>
            </a:r>
          </a:p>
          <a:p>
            <a:endParaRPr lang="nl-NL" dirty="0"/>
          </a:p>
          <a:p>
            <a:r>
              <a:rPr lang="nl-NL" dirty="0"/>
              <a:t>Welke verslavingen komen veel voor en welke heb of ken jij?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82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Er is niet een duidelijk beeld/idee als je het hebt over verslaving…</a:t>
            </a:r>
          </a:p>
          <a:p>
            <a:r>
              <a:rPr lang="nl-NL" dirty="0"/>
              <a:t>Dit heeft </a:t>
            </a:r>
            <a:r>
              <a:rPr lang="nl-NL" dirty="0" err="1"/>
              <a:t>oa</a:t>
            </a:r>
            <a:r>
              <a:rPr lang="nl-NL" dirty="0"/>
              <a:t> te maken dat niet kunt zeggen als je veel middelen tot je neemt, dat ben je verslaaft.</a:t>
            </a:r>
          </a:p>
          <a:p>
            <a:endParaRPr lang="nl-NL" dirty="0"/>
          </a:p>
          <a:p>
            <a:r>
              <a:rPr lang="nl-NL" dirty="0"/>
              <a:t>Welke factoren spelen hierbij dan wel een rol?</a:t>
            </a:r>
          </a:p>
        </p:txBody>
      </p:sp>
    </p:spTree>
    <p:extLst>
      <p:ext uri="{BB962C8B-B14F-4D97-AF65-F5344CB8AC3E}">
        <p14:creationId xmlns:p14="http://schemas.microsoft.com/office/powerpoint/2010/main" val="19867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Je kunt spreken van een verslavingsproblematiek als…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 als je stopt met het middel en je ondervindt er psychische en/of lichamelijke hinder van.</a:t>
            </a:r>
          </a:p>
          <a:p>
            <a:r>
              <a:rPr lang="nl-NL" dirty="0"/>
              <a:t>2 ondanks de nadelen je toch het middel tot je neemt. </a:t>
            </a:r>
          </a:p>
          <a:p>
            <a:r>
              <a:rPr lang="nl-NL" dirty="0"/>
              <a:t>3 je meerdere malen getracht te stoppen.</a:t>
            </a:r>
          </a:p>
          <a:p>
            <a:r>
              <a:rPr lang="nl-NL" dirty="0"/>
              <a:t>4 er tolerantie is van het middel </a:t>
            </a:r>
          </a:p>
          <a:p>
            <a:r>
              <a:rPr lang="nl-NL" dirty="0"/>
              <a:t>5 er geen interesse meer is voor andere dingen.</a:t>
            </a:r>
          </a:p>
        </p:txBody>
      </p:sp>
    </p:spTree>
    <p:extLst>
      <p:ext uri="{BB962C8B-B14F-4D97-AF65-F5344CB8AC3E}">
        <p14:creationId xmlns:p14="http://schemas.microsoft.com/office/powerpoint/2010/main" val="190954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DSM 5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DSM?</a:t>
            </a:r>
          </a:p>
          <a:p>
            <a:endParaRPr lang="nl-NL" dirty="0"/>
          </a:p>
          <a:p>
            <a:r>
              <a:rPr lang="nl-NL" dirty="0"/>
              <a:t>Diagnostisch, Statistical, Manual </a:t>
            </a:r>
          </a:p>
          <a:p>
            <a:endParaRPr lang="nl-NL" dirty="0"/>
          </a:p>
          <a:p>
            <a:r>
              <a:rPr lang="nl-NL" dirty="0"/>
              <a:t>Het is een hand boek voor artsen(psychiaters) en psychologen om mensen met een bepaalde problematiek te classificeren. </a:t>
            </a:r>
          </a:p>
        </p:txBody>
      </p:sp>
    </p:spTree>
    <p:extLst>
      <p:ext uri="{BB962C8B-B14F-4D97-AF65-F5344CB8AC3E}">
        <p14:creationId xmlns:p14="http://schemas.microsoft.com/office/powerpoint/2010/main" val="270829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DSM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Behandelaren bepalen via deze classificering of iemand afhankelijk is van een middel.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Waarom is het begrip verslaving uit de DSM gehaald?</a:t>
            </a:r>
          </a:p>
          <a:p>
            <a:endParaRPr lang="nl-NL" dirty="0"/>
          </a:p>
          <a:p>
            <a:r>
              <a:rPr lang="nl-NL" dirty="0"/>
              <a:t>Verslaving is een emotioneel en negatief begrip,</a:t>
            </a:r>
          </a:p>
          <a:p>
            <a:r>
              <a:rPr lang="nl-NL" dirty="0"/>
              <a:t>Nu spreekt met binnen de DSM over een “stoornis in gebruik”.</a:t>
            </a:r>
          </a:p>
          <a:p>
            <a:r>
              <a:rPr lang="nl-NL" dirty="0"/>
              <a:t>Er wordt onderscheid  gemaakt tussen stoornissen in </a:t>
            </a:r>
            <a:r>
              <a:rPr lang="nl-NL" dirty="0">
                <a:solidFill>
                  <a:srgbClr val="FF0000"/>
                </a:solidFill>
              </a:rPr>
              <a:t>afhankelijkheid</a:t>
            </a:r>
            <a:r>
              <a:rPr lang="nl-NL" dirty="0"/>
              <a:t> en </a:t>
            </a:r>
            <a:r>
              <a:rPr lang="nl-NL" dirty="0">
                <a:solidFill>
                  <a:srgbClr val="FF0000"/>
                </a:solidFill>
              </a:rPr>
              <a:t>misbruik</a:t>
            </a:r>
            <a:r>
              <a:rPr lang="nl-NL" dirty="0"/>
              <a:t>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02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Afhankelijkheid…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Tolerantie,</a:t>
            </a:r>
          </a:p>
          <a:p>
            <a:r>
              <a:rPr lang="nl-NL" dirty="0"/>
              <a:t>Onthoudingsverschijnselen</a:t>
            </a:r>
          </a:p>
          <a:p>
            <a:r>
              <a:rPr lang="nl-NL" dirty="0"/>
              <a:t>Grote hoeveelheden tot zich nemen voor een lange periode</a:t>
            </a:r>
          </a:p>
          <a:p>
            <a:r>
              <a:rPr lang="nl-NL" dirty="0"/>
              <a:t>Het niet lukt om het middel de baas te laten zijn.</a:t>
            </a:r>
          </a:p>
          <a:p>
            <a:r>
              <a:rPr lang="nl-NL" dirty="0"/>
              <a:t>Een aanzienlijk deel van een dag inteken staat van het verkrijgen van het middel en of het herstellen ervan.</a:t>
            </a:r>
          </a:p>
          <a:p>
            <a:r>
              <a:rPr lang="nl-NL" dirty="0"/>
              <a:t>Geen sociale, beroepsmatige, recreatieve bezigheden.</a:t>
            </a:r>
          </a:p>
          <a:p>
            <a:r>
              <a:rPr lang="nl-NL" dirty="0"/>
              <a:t>Blijven nemen van het middel ondanks de kennis van allee problemen die de gebruiker er van ondervindt.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3203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Misbruik…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niet na komen van verplichtingen, werk school thuis </a:t>
            </a:r>
            <a:r>
              <a:rPr lang="nl-NL" dirty="0" err="1"/>
              <a:t>etc</a:t>
            </a:r>
            <a:endParaRPr lang="nl-NL" dirty="0"/>
          </a:p>
          <a:p>
            <a:r>
              <a:rPr lang="nl-NL" dirty="0"/>
              <a:t>Gevaarlijke situaties,</a:t>
            </a:r>
          </a:p>
          <a:p>
            <a:r>
              <a:rPr lang="nl-NL" dirty="0"/>
              <a:t>Herhaaldelijk in aanraking komt met justitie</a:t>
            </a:r>
          </a:p>
          <a:p>
            <a:r>
              <a:rPr lang="nl-NL" dirty="0"/>
              <a:t>Aanhoudende en </a:t>
            </a:r>
            <a:r>
              <a:rPr lang="nl-NL"/>
              <a:t>terugkerende problematiek.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77701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322</Words>
  <Application>Microsoft Office PowerPoint</Application>
  <PresentationFormat>Breedbeeld</PresentationFormat>
  <Paragraphs>47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Sociaal werk 2</vt:lpstr>
      <vt:lpstr>Vandaag…</vt:lpstr>
      <vt:lpstr>Wat is een verslaving…</vt:lpstr>
      <vt:lpstr>PowerPoint-presentatie</vt:lpstr>
      <vt:lpstr>Je kunt spreken van een verslavingsproblematiek als…</vt:lpstr>
      <vt:lpstr>DSM 5</vt:lpstr>
      <vt:lpstr>DSM</vt:lpstr>
      <vt:lpstr>Afhankelijkheid…</vt:lpstr>
      <vt:lpstr>Misbruik…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Sociaal werk 2</dc:title>
  <dc:creator>Koen Steinhauer</dc:creator>
  <cp:lastModifiedBy>Koen Steinhauer</cp:lastModifiedBy>
  <cp:revision>4</cp:revision>
  <dcterms:created xsi:type="dcterms:W3CDTF">2017-05-22T11:07:55Z</dcterms:created>
  <dcterms:modified xsi:type="dcterms:W3CDTF">2017-05-22T11:34:33Z</dcterms:modified>
</cp:coreProperties>
</file>